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975" autoAdjust="0"/>
  </p:normalViewPr>
  <p:slideViewPr>
    <p:cSldViewPr snapToGrid="0">
      <p:cViewPr varScale="1">
        <p:scale>
          <a:sx n="80" d="100"/>
          <a:sy n="80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82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9/23/2021 9:22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SIPCMContentMarking" descr="{&quot;HashCode&quot;:231139426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B0C27DF8-9FA0-4EEF-9741-1DFBFD3CA659}"/>
              </a:ext>
            </a:extLst>
          </p:cNvPr>
          <p:cNvSpPr txBox="1"/>
          <p:nvPr userDrawn="1"/>
        </p:nvSpPr>
        <p:spPr>
          <a:xfrm>
            <a:off x="0" y="6732181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8895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220</cp:revision>
  <cp:lastPrinted>2019-05-02T20:11:39Z</cp:lastPrinted>
  <dcterms:created xsi:type="dcterms:W3CDTF">2018-09-21T01:16:59Z</dcterms:created>
  <dcterms:modified xsi:type="dcterms:W3CDTF">2021-09-23T13:22:34Z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